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2" r:id="rId3"/>
    <p:sldId id="273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7171"/>
    <a:srgbClr val="FABD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>
        <p:scale>
          <a:sx n="75" d="100"/>
          <a:sy n="75" d="100"/>
        </p:scale>
        <p:origin x="284" y="-1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DCF65-EE0C-4EAD-9C31-F54817F52F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34B4EF-502F-4BFF-84C0-7112A1217E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164F7D-96D6-4F47-83C9-231494201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EC360-06F3-49AE-8A22-8F83C65C3EC0}" type="datetimeFigureOut">
              <a:rPr lang="en-MY" smtClean="0"/>
              <a:t>2/10/2025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350A9D-59B9-409D-AF01-4121CACA2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74987A-9876-4207-BCC7-A35ED7910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279B-8634-4127-BB79-65E20DC9197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497801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DFE73-BD3F-4AA1-940A-A48903571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ACFFFA-C654-4651-B267-4A8FE3C201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AC6004-B635-4221-B845-0B62B83E4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EC360-06F3-49AE-8A22-8F83C65C3EC0}" type="datetimeFigureOut">
              <a:rPr lang="en-MY" smtClean="0"/>
              <a:t>2/10/2025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B84C87-CAA3-40D5-A202-EB3BBF3F1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10686B-EC47-40C5-B1F7-F80402133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279B-8634-4127-BB79-65E20DC9197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703093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7A5D02-C6C9-433A-9487-50B7ADA150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CF517E-A49C-454F-9FBA-D8EDD4D4FC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F15489-F533-4F7B-948A-985B41B03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EC360-06F3-49AE-8A22-8F83C65C3EC0}" type="datetimeFigureOut">
              <a:rPr lang="en-MY" smtClean="0"/>
              <a:t>2/10/2025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F7AFD6-0C0E-41E8-B1F1-0E67E01DB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7A923-D700-4E5F-B0B8-DFAAEF7A1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279B-8634-4127-BB79-65E20DC9197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26843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9B04E-4364-4A52-A711-A2121C82F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19B71-02FA-4207-A5C8-7A2B4D3FB4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A13550-7B19-4F8D-8172-8CBC0FF53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EC360-06F3-49AE-8A22-8F83C65C3EC0}" type="datetimeFigureOut">
              <a:rPr lang="en-MY" smtClean="0"/>
              <a:t>2/10/2025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7E8EC-41AA-4202-B007-63B06F50B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C46D6E-9F82-470E-B95E-8049F46D0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279B-8634-4127-BB79-65E20DC9197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4031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001B4-5CB1-4621-8106-4E0AF4ADB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CB94B2-ED0F-4352-882D-258410EE37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170EE-D8B4-4DE4-A840-24A692022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EC360-06F3-49AE-8A22-8F83C65C3EC0}" type="datetimeFigureOut">
              <a:rPr lang="en-MY" smtClean="0"/>
              <a:t>2/10/2025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F8216B-5F3E-4264-B57A-DC49CB560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71F521-72AD-4E49-9063-4C3CC461C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279B-8634-4127-BB79-65E20DC9197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082419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FA3DC-C036-4468-9A45-4DB0096BC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B04EAF-906F-4369-8955-D1DB08BF32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CE239A-DB7C-4977-B0E0-D6B1B3710A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6F9BD7-0BCB-4EE3-966D-448AEF0C1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EC360-06F3-49AE-8A22-8F83C65C3EC0}" type="datetimeFigureOut">
              <a:rPr lang="en-MY" smtClean="0"/>
              <a:t>2/10/2025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34D89C-C3F9-4847-B3B9-933CC7192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AECE44-5412-4489-951E-CF4E4C04B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279B-8634-4127-BB79-65E20DC9197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88712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E24C5-95BC-4115-BDA0-D424F4E01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1307A2-5E66-4533-AE74-5102BE1711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ACC08E-5F62-41F8-AF23-A46B8D630C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39068D-CA73-422D-ABEB-C53FEAB88A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C040BD-9144-412F-A9C9-7A7ECBC828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795DD7-6612-47EC-9701-73E1F9958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EC360-06F3-49AE-8A22-8F83C65C3EC0}" type="datetimeFigureOut">
              <a:rPr lang="en-MY" smtClean="0"/>
              <a:t>2/10/2025</a:t>
            </a:fld>
            <a:endParaRPr lang="en-M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C05FAC-E1B9-47C2-AF67-43930A54E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D4457F-BEB9-439C-AC14-22ED02ACB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279B-8634-4127-BB79-65E20DC9197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14979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7B7CC-5664-4E26-AF4B-7DDD755EA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56CBB9-29C3-4E82-9370-DF636235D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EC360-06F3-49AE-8A22-8F83C65C3EC0}" type="datetimeFigureOut">
              <a:rPr lang="en-MY" smtClean="0"/>
              <a:t>2/10/2025</a:t>
            </a:fld>
            <a:endParaRPr lang="en-M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773D43-3F9A-4390-A5CD-6775716B1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CBB56F-60D4-4EC7-91D9-D456589B4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279B-8634-4127-BB79-65E20DC9197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634991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1CF2A0-F491-4917-9B9B-6BC9C8770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EC360-06F3-49AE-8A22-8F83C65C3EC0}" type="datetimeFigureOut">
              <a:rPr lang="en-MY" smtClean="0"/>
              <a:t>2/10/2025</a:t>
            </a:fld>
            <a:endParaRPr lang="en-M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E8CEAB-A8FC-4C9C-83A1-345F5C001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FC1730-945B-4F44-B3EA-E9A57DB7A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279B-8634-4127-BB79-65E20DC9197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91442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41929-570F-4CB3-B313-98AE4E997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C3B1D7-BC46-4B57-A22E-667E949202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1293F6-6524-4853-86F3-30DAE47065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99E80E-4959-43DC-A8C7-F8EE9CCAE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EC360-06F3-49AE-8A22-8F83C65C3EC0}" type="datetimeFigureOut">
              <a:rPr lang="en-MY" smtClean="0"/>
              <a:t>2/10/2025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21E7BB-8702-430A-A183-D40138A8B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A49ED0-C881-46F2-9272-36639270D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279B-8634-4127-BB79-65E20DC9197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46578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BC24A-3EFA-48BD-A843-137089DC3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E673FC-8528-4D41-BD2F-7A252CD2C8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F39449-6076-42D8-B4FF-33B26401E0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720776-7B87-4CDF-973F-F5F708D2B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EC360-06F3-49AE-8A22-8F83C65C3EC0}" type="datetimeFigureOut">
              <a:rPr lang="en-MY" smtClean="0"/>
              <a:t>2/10/2025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EAD7A0-0DF0-4DFE-97FF-BE881182C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36495E-DE87-4CD8-B781-2EA329A53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279B-8634-4127-BB79-65E20DC9197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431876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F67000-E8A6-4C36-8871-822DAF7CB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8AD6F9-F12F-44E5-A38C-CAE3510E41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C146C5-F3ED-443C-808B-714D71DFBC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EC360-06F3-49AE-8A22-8F83C65C3EC0}" type="datetimeFigureOut">
              <a:rPr lang="en-MY" smtClean="0"/>
              <a:t>2/10/2025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CDFB45-EB12-4487-97B3-4662240339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4236B0-4E82-4A4A-BE82-E1F7A73146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2279B-8634-4127-BB79-65E20DC9197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098368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hyperlink" Target="https://curtin.edu.my/event/globecore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urtin.edu.my/event/globecores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7486F89-93E0-4448-BB6C-7FBC7D76D326}"/>
              </a:ext>
            </a:extLst>
          </p:cNvPr>
          <p:cNvSpPr/>
          <p:nvPr/>
        </p:nvSpPr>
        <p:spPr>
          <a:xfrm>
            <a:off x="-107751" y="5927439"/>
            <a:ext cx="12192000" cy="948135"/>
          </a:xfrm>
          <a:prstGeom prst="rect">
            <a:avLst/>
          </a:prstGeom>
          <a:solidFill>
            <a:srgbClr val="FABD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85B059-3B01-42F6-A19B-576E2C7BEE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927" y="269179"/>
            <a:ext cx="1935205" cy="5605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E61D46C-DDA1-42DC-A16A-1379A9B90E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1853" y="883364"/>
            <a:ext cx="1495353" cy="142784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222E053-71B3-4BD4-8A1B-FF62ACED4A10}"/>
              </a:ext>
            </a:extLst>
          </p:cNvPr>
          <p:cNvSpPr txBox="1"/>
          <p:nvPr/>
        </p:nvSpPr>
        <p:spPr>
          <a:xfrm>
            <a:off x="3559461" y="2596143"/>
            <a:ext cx="6331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Presenter Name</a:t>
            </a:r>
            <a:endParaRPr lang="en-MY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49456CC-F3C4-47A8-B2F2-A12BC7806467}"/>
              </a:ext>
            </a:extLst>
          </p:cNvPr>
          <p:cNvSpPr txBox="1"/>
          <p:nvPr/>
        </p:nvSpPr>
        <p:spPr>
          <a:xfrm>
            <a:off x="3559461" y="3018762"/>
            <a:ext cx="7189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MY" sz="1400" b="1" dirty="0">
                <a:solidFill>
                  <a:srgbClr val="767171"/>
                </a:solidFill>
              </a:rPr>
              <a:t>Title </a:t>
            </a:r>
          </a:p>
          <a:p>
            <a:pPr fontAlgn="base"/>
            <a:r>
              <a:rPr lang="en-MY" sz="1400" b="1" dirty="0">
                <a:solidFill>
                  <a:srgbClr val="767171"/>
                </a:solidFill>
              </a:rPr>
              <a:t>Affiliation</a:t>
            </a:r>
            <a:endParaRPr lang="en-US" sz="1400" b="1" dirty="0">
              <a:solidFill>
                <a:srgbClr val="76717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1D43910-7632-4D0D-873B-F513A90F2743}"/>
              </a:ext>
            </a:extLst>
          </p:cNvPr>
          <p:cNvSpPr/>
          <p:nvPr/>
        </p:nvSpPr>
        <p:spPr>
          <a:xfrm>
            <a:off x="378308" y="354120"/>
            <a:ext cx="5363398" cy="381078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000" b="1" dirty="0">
                <a:solidFill>
                  <a:srgbClr val="FABD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GLOBESYNC</a:t>
            </a:r>
            <a:r>
              <a:rPr lang="en-MY" sz="2000" b="1" dirty="0">
                <a:latin typeface="Arial" panose="020B0604020202020204" pitchFamily="34" charset="0"/>
                <a:cs typeface="Arial" panose="020B0604020202020204" pitchFamily="34" charset="0"/>
              </a:rPr>
              <a:t> COMMUNITY RESEARCH</a:t>
            </a:r>
            <a:endParaRPr lang="en-MY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EC890F1-B063-4E57-ABD3-6C27E5F8E78D}"/>
              </a:ext>
            </a:extLst>
          </p:cNvPr>
          <p:cNvSpPr/>
          <p:nvPr/>
        </p:nvSpPr>
        <p:spPr>
          <a:xfrm>
            <a:off x="378308" y="883364"/>
            <a:ext cx="5786817" cy="381078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000" b="1" dirty="0">
                <a:latin typeface="Arial" panose="020B0604020202020204" pitchFamily="34" charset="0"/>
                <a:cs typeface="Arial" panose="020B0604020202020204" pitchFamily="34" charset="0"/>
              </a:rPr>
              <a:t>AND SUSTAINABILITY CONFERENCE </a:t>
            </a:r>
            <a:r>
              <a:rPr lang="en-MY" sz="2000" b="1" dirty="0">
                <a:solidFill>
                  <a:srgbClr val="FABD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  <a:endParaRPr lang="en-MY" sz="2000" dirty="0">
              <a:solidFill>
                <a:srgbClr val="FABD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A32F21-8E3A-4E36-9A48-8212AF35B946}"/>
              </a:ext>
            </a:extLst>
          </p:cNvPr>
          <p:cNvSpPr txBox="1"/>
          <p:nvPr/>
        </p:nvSpPr>
        <p:spPr>
          <a:xfrm>
            <a:off x="6521023" y="287159"/>
            <a:ext cx="34828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From Evidence to Legacy:</a:t>
            </a:r>
            <a:b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Transforming Research into Sustainable Action</a:t>
            </a:r>
            <a:endParaRPr lang="en-MY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F9D3C59-8026-46D4-85BA-23CCB6E53E2D}"/>
              </a:ext>
            </a:extLst>
          </p:cNvPr>
          <p:cNvCxnSpPr>
            <a:cxnSpLocks/>
          </p:cNvCxnSpPr>
          <p:nvPr/>
        </p:nvCxnSpPr>
        <p:spPr>
          <a:xfrm flipH="1">
            <a:off x="6390602" y="226440"/>
            <a:ext cx="1" cy="116402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D4C1AB9-46DB-4F6D-BB5E-165AFBE88617}"/>
              </a:ext>
            </a:extLst>
          </p:cNvPr>
          <p:cNvSpPr txBox="1"/>
          <p:nvPr/>
        </p:nvSpPr>
        <p:spPr>
          <a:xfrm>
            <a:off x="378307" y="1453391"/>
            <a:ext cx="9180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b="1" dirty="0">
                <a:latin typeface="Arial" panose="020B0604020202020204" pitchFamily="34" charset="0"/>
                <a:cs typeface="Arial" panose="020B0604020202020204" pitchFamily="34" charset="0"/>
              </a:rPr>
              <a:t>3–5 December 2025 | 8:00 AM–5:00 PM (MYT) | Curtin University Malaysia</a:t>
            </a:r>
            <a:endParaRPr lang="en-MY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BFCE3ED-D6F7-4805-8E26-CD45A35E8194}"/>
              </a:ext>
            </a:extLst>
          </p:cNvPr>
          <p:cNvSpPr txBox="1"/>
          <p:nvPr/>
        </p:nvSpPr>
        <p:spPr>
          <a:xfrm>
            <a:off x="222003" y="6251629"/>
            <a:ext cx="536345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300" b="1" dirty="0"/>
              <a:t>#GLOBESYNC2025 | </a:t>
            </a:r>
            <a:r>
              <a:rPr lang="en-MY" sz="1300" b="1" u="sng" dirty="0">
                <a:hlinkClick r:id="rId4"/>
              </a:rPr>
              <a:t>curtin.edu.my/event/</a:t>
            </a:r>
            <a:r>
              <a:rPr lang="en-MY" sz="1300" b="1" u="sng" dirty="0" err="1">
                <a:hlinkClick r:id="rId4"/>
              </a:rPr>
              <a:t>globecores</a:t>
            </a:r>
            <a:endParaRPr lang="en-MY" sz="13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7EC272B-5400-4958-814A-C8783E1DB4F6}"/>
              </a:ext>
            </a:extLst>
          </p:cNvPr>
          <p:cNvSpPr txBox="1"/>
          <p:nvPr/>
        </p:nvSpPr>
        <p:spPr>
          <a:xfrm>
            <a:off x="9695649" y="6244134"/>
            <a:ext cx="226776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300" b="1" i="1" dirty="0"/>
              <a:t>Email:</a:t>
            </a:r>
            <a:r>
              <a:rPr lang="en-MY" sz="1300" b="1" dirty="0"/>
              <a:t> |</a:t>
            </a:r>
            <a:r>
              <a:rPr lang="en-MY" sz="1300" b="1" dirty="0" err="1"/>
              <a:t>xxxx</a:t>
            </a:r>
            <a:endParaRPr lang="en-MY" sz="13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137B53-908A-4BCA-BC8B-088DA889C5BD}"/>
              </a:ext>
            </a:extLst>
          </p:cNvPr>
          <p:cNvSpPr/>
          <p:nvPr/>
        </p:nvSpPr>
        <p:spPr>
          <a:xfrm>
            <a:off x="720609" y="2138446"/>
            <a:ext cx="2283409" cy="31724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Presenter picture</a:t>
            </a:r>
            <a:endParaRPr lang="en-MY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62319C-1C4A-4660-BD13-ADE689739A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07" y="4632650"/>
            <a:ext cx="1046692" cy="100240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31177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7486F89-93E0-4448-BB6C-7FBC7D76D326}"/>
              </a:ext>
            </a:extLst>
          </p:cNvPr>
          <p:cNvSpPr/>
          <p:nvPr/>
        </p:nvSpPr>
        <p:spPr>
          <a:xfrm>
            <a:off x="-107751" y="5927439"/>
            <a:ext cx="12192000" cy="948135"/>
          </a:xfrm>
          <a:prstGeom prst="rect">
            <a:avLst/>
          </a:prstGeom>
          <a:solidFill>
            <a:srgbClr val="FABD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85B059-3B01-42F6-A19B-576E2C7BEE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927" y="269179"/>
            <a:ext cx="1935205" cy="5605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E61D46C-DDA1-42DC-A16A-1379A9B90E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1853" y="883364"/>
            <a:ext cx="1495353" cy="142784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1D43910-7632-4D0D-873B-F513A90F2743}"/>
              </a:ext>
            </a:extLst>
          </p:cNvPr>
          <p:cNvSpPr/>
          <p:nvPr/>
        </p:nvSpPr>
        <p:spPr>
          <a:xfrm>
            <a:off x="378308" y="354120"/>
            <a:ext cx="5363398" cy="381078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000" b="1" dirty="0">
                <a:solidFill>
                  <a:srgbClr val="FABD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GLOBESYNC</a:t>
            </a:r>
            <a:r>
              <a:rPr lang="en-MY" sz="2000" b="1" dirty="0">
                <a:latin typeface="Arial" panose="020B0604020202020204" pitchFamily="34" charset="0"/>
                <a:cs typeface="Arial" panose="020B0604020202020204" pitchFamily="34" charset="0"/>
              </a:rPr>
              <a:t> COMMUNITY RESEARCH</a:t>
            </a:r>
            <a:endParaRPr lang="en-MY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EC890F1-B063-4E57-ABD3-6C27E5F8E78D}"/>
              </a:ext>
            </a:extLst>
          </p:cNvPr>
          <p:cNvSpPr/>
          <p:nvPr/>
        </p:nvSpPr>
        <p:spPr>
          <a:xfrm>
            <a:off x="378308" y="883364"/>
            <a:ext cx="5786817" cy="381078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000" b="1" dirty="0">
                <a:latin typeface="Arial" panose="020B0604020202020204" pitchFamily="34" charset="0"/>
                <a:cs typeface="Arial" panose="020B0604020202020204" pitchFamily="34" charset="0"/>
              </a:rPr>
              <a:t>AND SUSTAINABILITY CONFERENCE </a:t>
            </a:r>
            <a:r>
              <a:rPr lang="en-MY" sz="2000" b="1" dirty="0">
                <a:solidFill>
                  <a:srgbClr val="FABD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  <a:endParaRPr lang="en-MY" sz="2000" dirty="0">
              <a:solidFill>
                <a:srgbClr val="FABD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A32F21-8E3A-4E36-9A48-8212AF35B946}"/>
              </a:ext>
            </a:extLst>
          </p:cNvPr>
          <p:cNvSpPr txBox="1"/>
          <p:nvPr/>
        </p:nvSpPr>
        <p:spPr>
          <a:xfrm>
            <a:off x="6521023" y="287159"/>
            <a:ext cx="34828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From Evidence to Legacy:</a:t>
            </a:r>
            <a:b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Transforming Research into Sustainable Action</a:t>
            </a:r>
            <a:endParaRPr lang="en-MY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F9D3C59-8026-46D4-85BA-23CCB6E53E2D}"/>
              </a:ext>
            </a:extLst>
          </p:cNvPr>
          <p:cNvCxnSpPr>
            <a:cxnSpLocks/>
          </p:cNvCxnSpPr>
          <p:nvPr/>
        </p:nvCxnSpPr>
        <p:spPr>
          <a:xfrm flipH="1">
            <a:off x="6390602" y="226440"/>
            <a:ext cx="1" cy="116402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9BFCE3ED-D6F7-4805-8E26-CD45A35E8194}"/>
              </a:ext>
            </a:extLst>
          </p:cNvPr>
          <p:cNvSpPr txBox="1"/>
          <p:nvPr/>
        </p:nvSpPr>
        <p:spPr>
          <a:xfrm>
            <a:off x="222003" y="6251629"/>
            <a:ext cx="536345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300" b="1" dirty="0"/>
              <a:t>#GLOBESYNC2025 | </a:t>
            </a:r>
            <a:r>
              <a:rPr lang="en-MY" sz="1300" b="1" u="sng" dirty="0">
                <a:hlinkClick r:id="rId4"/>
              </a:rPr>
              <a:t>curtin.edu.my/event/</a:t>
            </a:r>
            <a:r>
              <a:rPr lang="en-MY" sz="1300" b="1" u="sng" dirty="0" err="1">
                <a:hlinkClick r:id="rId4"/>
              </a:rPr>
              <a:t>globecores</a:t>
            </a:r>
            <a:endParaRPr lang="en-MY" sz="13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7EC272B-5400-4958-814A-C8783E1DB4F6}"/>
              </a:ext>
            </a:extLst>
          </p:cNvPr>
          <p:cNvSpPr txBox="1"/>
          <p:nvPr/>
        </p:nvSpPr>
        <p:spPr>
          <a:xfrm>
            <a:off x="9695649" y="6244134"/>
            <a:ext cx="226776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300" b="1" i="1" dirty="0"/>
              <a:t>Email:</a:t>
            </a:r>
            <a:r>
              <a:rPr lang="en-MY" sz="1300" b="1" dirty="0"/>
              <a:t> |</a:t>
            </a:r>
            <a:r>
              <a:rPr lang="en-MY" sz="1300" b="1" dirty="0" err="1"/>
              <a:t>xxxx</a:t>
            </a:r>
            <a:endParaRPr lang="en-MY" sz="1300" b="1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8893B827-D3DB-410E-A889-9409949D737B}"/>
              </a:ext>
            </a:extLst>
          </p:cNvPr>
          <p:cNvSpPr txBox="1">
            <a:spLocks/>
          </p:cNvSpPr>
          <p:nvPr/>
        </p:nvSpPr>
        <p:spPr>
          <a:xfrm>
            <a:off x="838200" y="1627012"/>
            <a:ext cx="10515600" cy="45499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Text here : copy slide as needed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024900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AA719-5270-49B3-A7BE-D34885DA2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405342"/>
          </a:xfrm>
        </p:spPr>
        <p:txBody>
          <a:bodyPr>
            <a:normAutofit fontScale="90000"/>
          </a:bodyPr>
          <a:lstStyle/>
          <a:p>
            <a:r>
              <a:rPr lang="en-US" dirty="0"/>
              <a:t>Instructions:</a:t>
            </a:r>
            <a:endParaRPr lang="en-MY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9FA38C-CCC7-4097-8E63-6C0DD0D404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5690" y="1059263"/>
            <a:ext cx="2829455" cy="575733"/>
          </a:xfrm>
        </p:spPr>
        <p:txBody>
          <a:bodyPr>
            <a:normAutofit fontScale="92500"/>
          </a:bodyPr>
          <a:lstStyle/>
          <a:p>
            <a:r>
              <a:rPr lang="en-US" dirty="0"/>
              <a:t>Physical Presentation</a:t>
            </a:r>
            <a:endParaRPr lang="en-MY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137D8D2-D2F5-441F-853C-EDE9E9C791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2479" y="1748896"/>
            <a:ext cx="3345922" cy="368458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Please make sure that you are in the correct venue</a:t>
            </a:r>
          </a:p>
          <a:p>
            <a:r>
              <a:rPr lang="en-US" dirty="0"/>
              <a:t>Each presenter will get 10 minutes to do their presentation</a:t>
            </a:r>
          </a:p>
          <a:p>
            <a:r>
              <a:rPr lang="en-US" dirty="0"/>
              <a:t>PowerPoint slide is compulsory – please have it with you</a:t>
            </a:r>
          </a:p>
          <a:p>
            <a:r>
              <a:rPr lang="en-US" dirty="0"/>
              <a:t>Each presenter will have 5 minutes for the Q&amp;A session.</a:t>
            </a:r>
            <a:endParaRPr lang="en-MY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EE89A3F-9C11-44EC-A5AF-13BA591DE1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280400" y="837542"/>
            <a:ext cx="3245910" cy="823912"/>
          </a:xfrm>
        </p:spPr>
        <p:txBody>
          <a:bodyPr>
            <a:normAutofit fontScale="92500"/>
          </a:bodyPr>
          <a:lstStyle/>
          <a:p>
            <a:r>
              <a:rPr lang="en-US" dirty="0"/>
              <a:t>In person/ Online Poster Presentation</a:t>
            </a:r>
            <a:endParaRPr lang="en-MY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4A2DA58-BD69-45B3-8840-6D1461758F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11065" y="1739371"/>
            <a:ext cx="3540655" cy="368458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Each poster will be displayed at the conference for 10 minutes</a:t>
            </a:r>
          </a:p>
          <a:p>
            <a:r>
              <a:rPr lang="en-US" dirty="0"/>
              <a:t>Posters is </a:t>
            </a:r>
            <a:r>
              <a:rPr lang="en-US" b="1" dirty="0"/>
              <a:t>limited to one-page </a:t>
            </a:r>
            <a:r>
              <a:rPr lang="en-US" dirty="0"/>
              <a:t>PowerPoint, to be exhibited via MS Teams</a:t>
            </a:r>
          </a:p>
          <a:p>
            <a:r>
              <a:rPr lang="en-US" dirty="0"/>
              <a:t>Presenter is on standby for any </a:t>
            </a:r>
            <a:r>
              <a:rPr lang="en-US" dirty="0" err="1"/>
              <a:t>QnA</a:t>
            </a:r>
            <a:endParaRPr lang="en-US" dirty="0"/>
          </a:p>
          <a:p>
            <a:r>
              <a:rPr lang="en-US" dirty="0"/>
              <a:t>All posters will be distributed as part of conference book content  (if submitted by 20 October 2025)</a:t>
            </a:r>
            <a:endParaRPr lang="en-MY" dirty="0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BE75265B-0ACE-42C5-BA6F-485397781B21}"/>
              </a:ext>
            </a:extLst>
          </p:cNvPr>
          <p:cNvSpPr txBox="1">
            <a:spLocks/>
          </p:cNvSpPr>
          <p:nvPr/>
        </p:nvSpPr>
        <p:spPr>
          <a:xfrm>
            <a:off x="3948906" y="1748896"/>
            <a:ext cx="3637228" cy="3684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You will need to record  your presentation (10 mins max)</a:t>
            </a:r>
          </a:p>
          <a:p>
            <a:r>
              <a:rPr lang="en-US" sz="2400" dirty="0"/>
              <a:t>PowerPoint slide is compulsory</a:t>
            </a:r>
          </a:p>
          <a:p>
            <a:r>
              <a:rPr lang="en-US" sz="2400" dirty="0"/>
              <a:t>Presenter is on standby for any </a:t>
            </a:r>
            <a:r>
              <a:rPr lang="en-US" sz="2400" dirty="0" err="1"/>
              <a:t>QnA</a:t>
            </a:r>
            <a:r>
              <a:rPr lang="en-US" sz="2400" dirty="0"/>
              <a:t> for 5 minutes. </a:t>
            </a:r>
            <a:endParaRPr lang="en-MY" sz="2400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268F147-F84E-462A-B509-6D976CF2321D}"/>
              </a:ext>
            </a:extLst>
          </p:cNvPr>
          <p:cNvSpPr txBox="1">
            <a:spLocks/>
          </p:cNvSpPr>
          <p:nvPr/>
        </p:nvSpPr>
        <p:spPr>
          <a:xfrm>
            <a:off x="4274081" y="1059262"/>
            <a:ext cx="2829456" cy="5757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Virtual Presentation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308612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lobecores presenters template" id="{315640CF-3554-411C-AD18-315528565B79}" vid="{16811650-6391-4888-9FB9-C3F9E5B886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Globecores presenters template</Template>
  <TotalTime>0</TotalTime>
  <Words>229</Words>
  <Application>Microsoft Office PowerPoint</Application>
  <PresentationFormat>Widescreen</PresentationFormat>
  <Paragraphs>31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Instructions: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noraisikin sabani</dc:creator>
  <cp:lastModifiedBy>noraisikin sabani</cp:lastModifiedBy>
  <cp:revision>1</cp:revision>
  <dcterms:created xsi:type="dcterms:W3CDTF">2025-10-02T02:10:31Z</dcterms:created>
  <dcterms:modified xsi:type="dcterms:W3CDTF">2025-10-02T02:10:57Z</dcterms:modified>
</cp:coreProperties>
</file>